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75" d="100"/>
          <a:sy n="75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1/16/2018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1/16/2018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0573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1149681"/>
              </p:ext>
            </p:extLst>
          </p:nvPr>
        </p:nvGraphicFramePr>
        <p:xfrm>
          <a:off x="1748117" y="5610113"/>
          <a:ext cx="9601200" cy="70104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167742686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61077387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257543103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9702529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Last week</a:t>
                      </a:r>
                    </a:p>
                    <a:p>
                      <a:pPr algn="ctr"/>
                      <a:r>
                        <a:rPr lang="en-GB" sz="2000" b="1" dirty="0" smtClean="0"/>
                        <a:t>1 POINT</a:t>
                      </a:r>
                      <a:endParaRPr lang="en-GB" sz="2000" b="1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2 weeks ago</a:t>
                      </a:r>
                    </a:p>
                    <a:p>
                      <a:pPr algn="ctr"/>
                      <a:r>
                        <a:rPr lang="en-GB" sz="2000" b="1" dirty="0" smtClean="0"/>
                        <a:t>2 POINTS</a:t>
                      </a:r>
                      <a:endParaRPr lang="en-GB" sz="20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smtClean="0"/>
                        <a:t>3 weeks ago</a:t>
                      </a:r>
                    </a:p>
                    <a:p>
                      <a:pPr algn="ctr"/>
                      <a:r>
                        <a:rPr lang="en-GB" sz="2000" b="1" dirty="0" smtClean="0"/>
                        <a:t>3 POINTS</a:t>
                      </a:r>
                      <a:endParaRPr lang="en-GB" sz="2000" b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dirty="0" err="1" smtClean="0"/>
                        <a:t>Waaaaay</a:t>
                      </a:r>
                      <a:r>
                        <a:rPr lang="en-GB" sz="2000" b="1" dirty="0" smtClean="0"/>
                        <a:t> back!</a:t>
                      </a:r>
                    </a:p>
                    <a:p>
                      <a:pPr algn="ctr"/>
                      <a:r>
                        <a:rPr lang="en-GB" sz="2000" b="1" dirty="0" smtClean="0"/>
                        <a:t>4 POINTS</a:t>
                      </a:r>
                      <a:endParaRPr lang="en-GB" sz="2000" b="1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6406865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35779621"/>
              </p:ext>
            </p:extLst>
          </p:nvPr>
        </p:nvGraphicFramePr>
        <p:xfrm>
          <a:off x="1748117" y="812203"/>
          <a:ext cx="9601200" cy="463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1537999103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615375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02080971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902651439"/>
                    </a:ext>
                  </a:extLst>
                </a:gridCol>
              </a:tblGrid>
              <a:tr h="1158240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546164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48610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050795"/>
                  </a:ext>
                </a:extLst>
              </a:tr>
              <a:tr h="1158240"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552168"/>
                  </a:ext>
                </a:extLst>
              </a:tr>
            </a:tbl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29049825"/>
              </p:ext>
            </p:extLst>
          </p:nvPr>
        </p:nvGraphicFramePr>
        <p:xfrm>
          <a:off x="1748117" y="812203"/>
          <a:ext cx="9601200" cy="46329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400300">
                  <a:extLst>
                    <a:ext uri="{9D8B030D-6E8A-4147-A177-3AD203B41FA5}">
                      <a16:colId xmlns:a16="http://schemas.microsoft.com/office/drawing/2014/main" val="1537999103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61537500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302080971"/>
                    </a:ext>
                  </a:extLst>
                </a:gridCol>
                <a:gridCol w="2400300">
                  <a:extLst>
                    <a:ext uri="{9D8B030D-6E8A-4147-A177-3AD203B41FA5}">
                      <a16:colId xmlns:a16="http://schemas.microsoft.com/office/drawing/2014/main" val="29026514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Give two historic documents which make up the UK Constitution</a:t>
                      </a:r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What does bicameral mean</a:t>
                      </a:r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What is a delegate?</a:t>
                      </a:r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Give an example of a convention</a:t>
                      </a:r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4546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Who wrote about the ‘trustee</a:t>
                      </a:r>
                      <a:r>
                        <a:rPr lang="en-GB" sz="2000" baseline="0" dirty="0" smtClean="0"/>
                        <a:t> model’?</a:t>
                      </a:r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Name 3 sources of the UK Constitution</a:t>
                      </a:r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Identify</a:t>
                      </a:r>
                      <a:r>
                        <a:rPr lang="en-GB" sz="2000" baseline="0" dirty="0" smtClean="0"/>
                        <a:t> one unfinished Constitutional reform</a:t>
                      </a:r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Outline 3 features of the Westminster model</a:t>
                      </a:r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10486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Name two threats to Parliamentary sovereignty.</a:t>
                      </a:r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/>
                        <a:t>Why is constitutional</a:t>
                      </a:r>
                      <a:r>
                        <a:rPr lang="en-GB" sz="2000" baseline="0" dirty="0" smtClean="0"/>
                        <a:t> flexibility a benefit?</a:t>
                      </a:r>
                      <a:endParaRPr lang="en-GB" sz="2000" dirty="0" smtClean="0"/>
                    </a:p>
                    <a:p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Give</a:t>
                      </a:r>
                      <a:r>
                        <a:rPr lang="en-GB" sz="2000" baseline="0" dirty="0" smtClean="0"/>
                        <a:t> two </a:t>
                      </a:r>
                      <a:r>
                        <a:rPr lang="en-GB" sz="2000" b="1" baseline="0" dirty="0" smtClean="0"/>
                        <a:t>Labour</a:t>
                      </a:r>
                      <a:r>
                        <a:rPr lang="en-GB" sz="2000" b="0" baseline="0" dirty="0" smtClean="0"/>
                        <a:t> constitutional reforms</a:t>
                      </a:r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What type of democracy did Dahl write about?</a:t>
                      </a:r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5050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Give two reasons to codify</a:t>
                      </a:r>
                      <a:r>
                        <a:rPr lang="en-GB" sz="2000" baseline="0" dirty="0" smtClean="0"/>
                        <a:t> the UK Constitution</a:t>
                      </a:r>
                      <a:endParaRPr lang="en-GB" sz="20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Name at least 3 classifications of pressure</a:t>
                      </a:r>
                      <a:r>
                        <a:rPr lang="en-GB" sz="2000" baseline="0" dirty="0" smtClean="0"/>
                        <a:t> groups</a:t>
                      </a:r>
                      <a:endParaRPr lang="en-GB" sz="20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Give 3 features of a Parliamentary system</a:t>
                      </a:r>
                      <a:endParaRPr lang="en-GB" sz="20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Give two</a:t>
                      </a:r>
                      <a:r>
                        <a:rPr lang="en-GB" sz="2000" baseline="0" dirty="0" smtClean="0"/>
                        <a:t> </a:t>
                      </a:r>
                      <a:r>
                        <a:rPr lang="en-GB" sz="2000" b="1" baseline="0" dirty="0" smtClean="0"/>
                        <a:t>Coalition </a:t>
                      </a:r>
                      <a:r>
                        <a:rPr lang="en-GB" sz="2000" b="0" baseline="0" dirty="0" smtClean="0"/>
                        <a:t>constitutional reforms</a:t>
                      </a:r>
                      <a:endParaRPr lang="en-GB" sz="2000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6552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978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321</TotalTime>
  <Words>127</Words>
  <Application>Microsoft Office PowerPoint</Application>
  <PresentationFormat>Widescreen</PresentationFormat>
  <Paragraphs>24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PowerPoint Presentation</vt:lpstr>
      <vt:lpstr>PowerPoint Presentation</vt:lpstr>
    </vt:vector>
  </TitlesOfParts>
  <Company>Loughborough Endowed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Sarra Jenkins</dc:creator>
  <cp:lastModifiedBy>Sarra Jenkins</cp:lastModifiedBy>
  <cp:revision>2</cp:revision>
  <dcterms:created xsi:type="dcterms:W3CDTF">2018-01-16T10:57:23Z</dcterms:created>
  <dcterms:modified xsi:type="dcterms:W3CDTF">2018-01-16T16:18:38Z</dcterms:modified>
</cp:coreProperties>
</file>