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49681"/>
              </p:ext>
            </p:extLst>
          </p:nvPr>
        </p:nvGraphicFramePr>
        <p:xfrm>
          <a:off x="1748117" y="5610113"/>
          <a:ext cx="9601200" cy="701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67742686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61077387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2575431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970252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Last week</a:t>
                      </a:r>
                    </a:p>
                    <a:p>
                      <a:pPr algn="ctr"/>
                      <a:r>
                        <a:rPr lang="en-GB" sz="2000" b="1" dirty="0" smtClean="0"/>
                        <a:t>1 POINT</a:t>
                      </a:r>
                      <a:endParaRPr lang="en-GB" sz="2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 weeks ago</a:t>
                      </a:r>
                    </a:p>
                    <a:p>
                      <a:pPr algn="ctr"/>
                      <a:r>
                        <a:rPr lang="en-GB" sz="2000" b="1" dirty="0" smtClean="0"/>
                        <a:t>2 POINTS</a:t>
                      </a:r>
                      <a:endParaRPr lang="en-GB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 weeks ago</a:t>
                      </a:r>
                    </a:p>
                    <a:p>
                      <a:pPr algn="ctr"/>
                      <a:r>
                        <a:rPr lang="en-GB" sz="2000" b="1" dirty="0" smtClean="0"/>
                        <a:t>3 POINTS</a:t>
                      </a:r>
                      <a:endParaRPr lang="en-GB" sz="20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Waaaaay</a:t>
                      </a:r>
                      <a:r>
                        <a:rPr lang="en-GB" sz="2000" b="1" dirty="0" smtClean="0"/>
                        <a:t> back!</a:t>
                      </a:r>
                    </a:p>
                    <a:p>
                      <a:pPr algn="ctr"/>
                      <a:r>
                        <a:rPr lang="en-GB" sz="2000" b="1" dirty="0" smtClean="0"/>
                        <a:t>4 POINTS</a:t>
                      </a:r>
                      <a:endParaRPr lang="en-GB" sz="2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06865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779621"/>
              </p:ext>
            </p:extLst>
          </p:nvPr>
        </p:nvGraphicFramePr>
        <p:xfrm>
          <a:off x="1748117" y="812203"/>
          <a:ext cx="9601200" cy="463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5379991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615375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0208097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02651439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546164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48610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50795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52168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49825"/>
              </p:ext>
            </p:extLst>
          </p:nvPr>
        </p:nvGraphicFramePr>
        <p:xfrm>
          <a:off x="1748117" y="812203"/>
          <a:ext cx="9601200" cy="463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5379991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615375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0208097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02651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 two historic documents which make up the UK Constitution</a:t>
                      </a:r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What does bicameral mean</a:t>
                      </a:r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What is a delegate?</a:t>
                      </a:r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 an example of a convention</a:t>
                      </a:r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54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Who wrote about the ‘trustee</a:t>
                      </a:r>
                      <a:r>
                        <a:rPr lang="en-GB" sz="2000" baseline="0" dirty="0" smtClean="0"/>
                        <a:t> model’?</a:t>
                      </a:r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Name 3 sources of the UK Constitution</a:t>
                      </a:r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Identify</a:t>
                      </a:r>
                      <a:r>
                        <a:rPr lang="en-GB" sz="2000" baseline="0" dirty="0" smtClean="0"/>
                        <a:t> one unfinished Constitutional reform</a:t>
                      </a:r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Outline 3 features of the Westminster model</a:t>
                      </a:r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48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Name two threats to Parliamentary sovereignty.</a:t>
                      </a:r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Why is constitutional</a:t>
                      </a:r>
                      <a:r>
                        <a:rPr lang="en-GB" sz="2000" baseline="0" dirty="0" smtClean="0"/>
                        <a:t> flexibility a benefit?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</a:t>
                      </a:r>
                      <a:r>
                        <a:rPr lang="en-GB" sz="2000" baseline="0" dirty="0" smtClean="0"/>
                        <a:t> two </a:t>
                      </a:r>
                      <a:r>
                        <a:rPr lang="en-GB" sz="2000" b="1" baseline="0" dirty="0" smtClean="0"/>
                        <a:t>Labour</a:t>
                      </a:r>
                      <a:r>
                        <a:rPr lang="en-GB" sz="2000" b="0" baseline="0" dirty="0" smtClean="0"/>
                        <a:t> constitutional reforms</a:t>
                      </a:r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What type of democracy did Dahl write about?</a:t>
                      </a:r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5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 two reasons to codify</a:t>
                      </a:r>
                      <a:r>
                        <a:rPr lang="en-GB" sz="2000" baseline="0" dirty="0" smtClean="0"/>
                        <a:t> the UK Constitution</a:t>
                      </a:r>
                      <a:endParaRPr lang="en-GB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Name at least 3 classifications of pressure</a:t>
                      </a:r>
                      <a:r>
                        <a:rPr lang="en-GB" sz="2000" baseline="0" dirty="0" smtClean="0"/>
                        <a:t> groups</a:t>
                      </a:r>
                      <a:endParaRPr lang="en-GB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 3 features of a Parliamentary system</a:t>
                      </a:r>
                      <a:endParaRPr lang="en-GB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Give two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/>
                        <a:t>Coalition </a:t>
                      </a:r>
                      <a:r>
                        <a:rPr lang="en-GB" sz="2000" b="0" baseline="0" dirty="0" smtClean="0"/>
                        <a:t>constitutional reforms</a:t>
                      </a:r>
                      <a:endParaRPr lang="en-GB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5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78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321</TotalTime>
  <Words>127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PowerPoint Presentation</vt:lpstr>
      <vt:lpstr>PowerPoint Presentation</vt:lpstr>
    </vt:vector>
  </TitlesOfParts>
  <Company>Loughborough Endowed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Sarra Jenkins</dc:creator>
  <cp:lastModifiedBy>Sarra Jenkins</cp:lastModifiedBy>
  <cp:revision>2</cp:revision>
  <dcterms:created xsi:type="dcterms:W3CDTF">2018-01-16T10:57:23Z</dcterms:created>
  <dcterms:modified xsi:type="dcterms:W3CDTF">2018-01-16T16:18:38Z</dcterms:modified>
</cp:coreProperties>
</file>