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4" r:id="rId5"/>
    <p:sldId id="261" r:id="rId6"/>
    <p:sldId id="285" r:id="rId7"/>
    <p:sldId id="286" r:id="rId8"/>
    <p:sldId id="287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C0D14-3C70-3C50-B804-9C670F126220}" v="310" dt="2020-05-27T08:44:53.250"/>
    <p1510:client id="{11EC6592-16FD-66E3-8310-6E9F6C22F0FD}" v="2" dt="2020-03-11T19:53:15.433"/>
    <p1510:client id="{239827ED-3A8E-6F54-BFAB-3052D99EE8E9}" v="7" dt="2020-02-24T09:19:11.425"/>
    <p1510:client id="{39580EDC-E90C-590D-BA89-23C921686AC7}" v="116" dt="2020-05-14T11:08:06.564"/>
    <p1510:client id="{4B4B9590-827E-B4E2-3C61-CAC70E5057AD}" v="99" dt="2020-05-27T08:48:27.614"/>
    <p1510:client id="{4F4BEBD4-71EB-451F-82F6-A8B255F57288}" v="2" dt="2020-02-27T11:27:47.150"/>
    <p1510:client id="{6D5BEEA0-F478-E678-BB6D-254521C51F18}" v="5" dt="2020-02-24T09:17:18.870"/>
    <p1510:client id="{6FA63EB7-636A-DE8D-29A2-A10D937FA267}" v="3" dt="2020-03-15T13:02:23.832"/>
    <p1510:client id="{83E7272A-0332-50EE-B1A5-0A1891403FBD}" v="3" dt="2020-03-18T09:42:09.606"/>
    <p1510:client id="{8445559B-10C9-FC86-3370-A71343C7DD48}" v="56" dt="2020-04-24T14:26:02.820"/>
    <p1510:client id="{A855DEF7-2B90-5B88-BC72-C5F1D5F65D41}" v="4" dt="2020-03-10T15:05:24.613"/>
    <p1510:client id="{BCE3F503-1296-2E58-13AD-E1334A3C2EC2}" v="12" dt="2020-03-12T10:11:54.842"/>
    <p1510:client id="{C625DD37-5116-A05E-FD68-010AD99500A9}" v="2297" dt="2020-02-17T14:52:45.347"/>
    <p1510:client id="{CA1E3EEB-A55A-3A86-2099-A84E223ADED7}" v="8" dt="2020-04-23T13:36:05.419"/>
    <p1510:client id="{D82E4CBE-704C-AEE1-A70B-17FDE1BCAB24}" v="7" dt="2020-03-16T10:11:29.702"/>
    <p1510:client id="{DD931D27-E1A5-AD24-65DA-CD54FE6311C1}" v="2" dt="2020-04-14T13:24:11.180"/>
    <p1510:client id="{E77FBEC0-5691-4736-5B45-CAC59B8288AA}" v="2" dt="2020-04-24T09:37:30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tableStyles" Target="tableStyles.xml" Id="rId13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theme" Target="theme/theme1.xml" Id="rId12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viewProps" Target="viewProps.xml" Id="rId11" /><Relationship Type="http://schemas.openxmlformats.org/officeDocument/2006/relationships/slide" Target="slides/slide1.xml" Id="rId5" /><Relationship Type="http://schemas.microsoft.com/office/2015/10/relationships/revisionInfo" Target="revisionInfo.xml" Id="rId15" /><Relationship Type="http://schemas.openxmlformats.org/officeDocument/2006/relationships/presProps" Target="presProps.xml" Id="rId10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4038" y="1747734"/>
            <a:ext cx="6801321" cy="1737360"/>
          </a:xfrm>
        </p:spPr>
        <p:txBody>
          <a:bodyPr anchor="ctr">
            <a:normAutofit/>
          </a:bodyPr>
          <a:lstStyle/>
          <a:p>
            <a:r>
              <a:rPr lang="en-GB" dirty="0">
                <a:ea typeface="+mj-lt"/>
                <a:cs typeface="+mj-lt"/>
              </a:rPr>
              <a:t>Web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4178" y="3161121"/>
            <a:ext cx="6257512" cy="827877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Abadi Extra Light"/>
                <a:cs typeface="Calibri"/>
              </a:rPr>
              <a:t>Lesson 02 - Lists, colours and backgrounds</a:t>
            </a:r>
            <a:endParaRPr lang="en-US" b="1" dirty="0">
              <a:cs typeface="Calibri" panose="020F0502020204030204"/>
            </a:endParaRPr>
          </a:p>
        </p:txBody>
      </p:sp>
      <p:pic>
        <p:nvPicPr>
          <p:cNvPr id="5" name="Picture 5" descr="A close up of two birds&#10;&#10;Description generated with very high confidence">
            <a:extLst>
              <a:ext uri="{FF2B5EF4-FFF2-40B4-BE49-F238E27FC236}">
                <a16:creationId xmlns:a16="http://schemas.microsoft.com/office/drawing/2014/main" id="{75935247-4906-4608-A62A-F06AF20D1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333" y="4065695"/>
            <a:ext cx="1099851" cy="13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84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cs typeface="Calibri Light"/>
              </a:rPr>
              <a:t>Different types of lists in HTML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the code you have created here </a:t>
            </a:r>
            <a:r>
              <a:rPr lang="en-GB" i="1" dirty="0">
                <a:cs typeface="Calibri"/>
              </a:rPr>
              <a:t>(make sure you can see it)</a:t>
            </a:r>
            <a:endParaRPr lang="en-GB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what the website looks like once this code is displayed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cs typeface="Calibri Light"/>
              </a:rPr>
              <a:t>Changing the colour </a:t>
            </a:r>
            <a:r>
              <a:rPr lang="en-GB" b="1" u="sng" dirty="0">
                <a:cs typeface="Calibri Light"/>
              </a:rPr>
              <a:t>and</a:t>
            </a:r>
            <a:r>
              <a:rPr lang="en-GB" b="1" dirty="0">
                <a:cs typeface="Calibri Light"/>
              </a:rPr>
              <a:t> size of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the code you have created here </a:t>
            </a:r>
            <a:r>
              <a:rPr lang="en-GB" i="1" dirty="0">
                <a:cs typeface="Calibri"/>
              </a:rPr>
              <a:t>(make sure you can see it)</a:t>
            </a:r>
            <a:endParaRPr lang="en-GB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what the website looks like once this code is displayed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33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cs typeface="Calibri Light"/>
              </a:rPr>
              <a:t>Changing the background colour of a website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the code you have created here </a:t>
            </a:r>
            <a:r>
              <a:rPr lang="en-GB" i="1" dirty="0">
                <a:cs typeface="Calibri"/>
              </a:rPr>
              <a:t>(make sure you can see it)</a:t>
            </a:r>
            <a:endParaRPr lang="en-GB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what the website looks like once this code is displayed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6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078B-BEDC-4D07-95F2-9AD44552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cs typeface="Calibri Light"/>
              </a:rPr>
              <a:t>Emphasising and aligning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50530-FE6B-4338-87C3-57F73A97A3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the code you have created here </a:t>
            </a:r>
            <a:r>
              <a:rPr lang="en-GB" i="1" dirty="0">
                <a:cs typeface="Calibri"/>
              </a:rPr>
              <a:t>(make sure you can see it)</a:t>
            </a:r>
            <a:endParaRPr lang="en-GB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F963-1BBB-4A77-8910-40C01AB9A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2E7D0-D3C0-48D0-9E00-0C6C6EFE8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GB" dirty="0">
                <a:cs typeface="Calibri"/>
              </a:rPr>
              <a:t>Paste a screenshot of what the website looks like once this code is displayed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8348-3C0E-48F3-9A9E-1F31B6A58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812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CEBBD44748B428133AFF837E438C5" ma:contentTypeVersion="15" ma:contentTypeDescription="Create a new document." ma:contentTypeScope="" ma:versionID="458dc9b0c48cef0052080e5e93dced94">
  <xsd:schema xmlns:xsd="http://www.w3.org/2001/XMLSchema" xmlns:xs="http://www.w3.org/2001/XMLSchema" xmlns:p="http://schemas.microsoft.com/office/2006/metadata/properties" xmlns:ns2="8b9d7b8b-7657-48c0-9ef9-cc5317a6cca6" targetNamespace="http://schemas.microsoft.com/office/2006/metadata/properties" ma:root="true" ma:fieldsID="d52a77446b1760bff9d295bf3b8d4909" ns2:_="">
    <xsd:import namespace="8b9d7b8b-7657-48c0-9ef9-cc5317a6cc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UniqueSourceRef" minOccurs="0"/>
                <xsd:element ref="ns2:FileHash" minOccurs="0"/>
                <xsd:element ref="ns2:CloudMigratorVersion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d7b8b-7657-48c0-9ef9-cc5317a6cc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FileHash" ma:index="12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3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Hash xmlns="8b9d7b8b-7657-48c0-9ef9-cc5317a6cca6" xsi:nil="true"/>
    <UniqueSourceRef xmlns="8b9d7b8b-7657-48c0-9ef9-cc5317a6cca6" xsi:nil="true"/>
    <CloudMigratorVersion xmlns="8b9d7b8b-7657-48c0-9ef9-cc5317a6cca6" xsi:nil="true"/>
    <SharedWithUsers xmlns="8b9d7b8b-7657-48c0-9ef9-cc5317a6cca6">
      <UserInfo>
        <DisplayName>Samuel Charlish</DisplayName>
        <AccountId>511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AFF307C-B72D-41FA-90CE-4E7823C21AEC}">
  <ds:schemaRefs>
    <ds:schemaRef ds:uri="8b9d7b8b-7657-48c0-9ef9-cc5317a6cc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154384A-116E-4519-AD44-57E28B68CD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05DD86-A666-45BF-8DC2-D574D0840ADC}">
  <ds:schemaRefs>
    <ds:schemaRef ds:uri="8b9d7b8b-7657-48c0-9ef9-cc5317a6cca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Web design</vt:lpstr>
      <vt:lpstr>Different types of lists in HTML</vt:lpstr>
      <vt:lpstr>Changing the colour and size of text</vt:lpstr>
      <vt:lpstr>Changing the background colour of a website</vt:lpstr>
      <vt:lpstr>Emphasising and aligning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139</cp:revision>
  <dcterms:created xsi:type="dcterms:W3CDTF">2020-02-17T09:59:40Z</dcterms:created>
  <dcterms:modified xsi:type="dcterms:W3CDTF">2020-05-27T08:48:31Z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0x010100F67CEBBD44748B428133AFF837E438C5</vt:lpwstr>
  </property>
  <property fmtid="{D5CDD505-2E9C-101B-9397-08002B2CF9AE}" pid="3" name="Order">
    <vt:r8>940700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