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150726-7078-4642-8AEF-B5435C5DC93E}" v="12" dt="2020-05-06T14:48:44.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R STATHAM" userId="1ad595cb-f87f-4f93-aa46-28dc1e862e22" providerId="ADAL" clId="{ED150726-7078-4642-8AEF-B5435C5DC93E}"/>
    <pc:docChg chg="custSel addSld modSld addMainMaster delMainMaster">
      <pc:chgData name="Mr R STATHAM" userId="1ad595cb-f87f-4f93-aa46-28dc1e862e22" providerId="ADAL" clId="{ED150726-7078-4642-8AEF-B5435C5DC93E}" dt="2020-05-06T14:49:41.005" v="2149" actId="20577"/>
      <pc:docMkLst>
        <pc:docMk/>
      </pc:docMkLst>
      <pc:sldChg chg="addSp modSp new mod setBg modClrScheme chgLayout">
        <pc:chgData name="Mr R STATHAM" userId="1ad595cb-f87f-4f93-aa46-28dc1e862e22" providerId="ADAL" clId="{ED150726-7078-4642-8AEF-B5435C5DC93E}" dt="2020-05-06T14:20:05.088" v="104" actId="26606"/>
        <pc:sldMkLst>
          <pc:docMk/>
          <pc:sldMk cId="3866863035" sldId="256"/>
        </pc:sldMkLst>
        <pc:spChg chg="mod">
          <ac:chgData name="Mr R STATHAM" userId="1ad595cb-f87f-4f93-aa46-28dc1e862e22" providerId="ADAL" clId="{ED150726-7078-4642-8AEF-B5435C5DC93E}" dt="2020-05-06T14:20:05.088" v="104" actId="26606"/>
          <ac:spMkLst>
            <pc:docMk/>
            <pc:sldMk cId="3866863035" sldId="256"/>
            <ac:spMk id="2" creationId="{4EA84F8F-4DFA-4FF9-B80B-9D2A007232AD}"/>
          </ac:spMkLst>
        </pc:spChg>
        <pc:spChg chg="mod">
          <ac:chgData name="Mr R STATHAM" userId="1ad595cb-f87f-4f93-aa46-28dc1e862e22" providerId="ADAL" clId="{ED150726-7078-4642-8AEF-B5435C5DC93E}" dt="2020-05-06T14:20:05.088" v="104" actId="26606"/>
          <ac:spMkLst>
            <pc:docMk/>
            <pc:sldMk cId="3866863035" sldId="256"/>
            <ac:spMk id="3" creationId="{635464AA-EF3A-4AAC-88F3-5C50049B6FD8}"/>
          </ac:spMkLst>
        </pc:spChg>
        <pc:spChg chg="add">
          <ac:chgData name="Mr R STATHAM" userId="1ad595cb-f87f-4f93-aa46-28dc1e862e22" providerId="ADAL" clId="{ED150726-7078-4642-8AEF-B5435C5DC93E}" dt="2020-05-06T14:20:05.088" v="104" actId="26606"/>
          <ac:spMkLst>
            <pc:docMk/>
            <pc:sldMk cId="3866863035" sldId="256"/>
            <ac:spMk id="9" creationId="{6CCA5F87-1D1E-45CB-8D83-FC7EEFAD9935}"/>
          </ac:spMkLst>
        </pc:spChg>
        <pc:spChg chg="add">
          <ac:chgData name="Mr R STATHAM" userId="1ad595cb-f87f-4f93-aa46-28dc1e862e22" providerId="ADAL" clId="{ED150726-7078-4642-8AEF-B5435C5DC93E}" dt="2020-05-06T14:20:05.088" v="104" actId="26606"/>
          <ac:spMkLst>
            <pc:docMk/>
            <pc:sldMk cId="3866863035" sldId="256"/>
            <ac:spMk id="11" creationId="{7CCFC2C6-6238-4A2F-93DE-2ADF74AF635E}"/>
          </ac:spMkLst>
        </pc:spChg>
        <pc:spChg chg="add">
          <ac:chgData name="Mr R STATHAM" userId="1ad595cb-f87f-4f93-aa46-28dc1e862e22" providerId="ADAL" clId="{ED150726-7078-4642-8AEF-B5435C5DC93E}" dt="2020-05-06T14:20:05.088" v="104" actId="26606"/>
          <ac:spMkLst>
            <pc:docMk/>
            <pc:sldMk cId="3866863035" sldId="256"/>
            <ac:spMk id="13" creationId="{AF2F604E-43BE-4DC3-B983-E071523364F8}"/>
          </ac:spMkLst>
        </pc:spChg>
        <pc:spChg chg="add">
          <ac:chgData name="Mr R STATHAM" userId="1ad595cb-f87f-4f93-aa46-28dc1e862e22" providerId="ADAL" clId="{ED150726-7078-4642-8AEF-B5435C5DC93E}" dt="2020-05-06T14:20:05.088" v="104" actId="26606"/>
          <ac:spMkLst>
            <pc:docMk/>
            <pc:sldMk cId="3866863035" sldId="256"/>
            <ac:spMk id="15" creationId="{08C9B587-E65E-4B52-B37C-ABEBB6E87928}"/>
          </ac:spMkLst>
        </pc:spChg>
        <pc:picChg chg="add">
          <ac:chgData name="Mr R STATHAM" userId="1ad595cb-f87f-4f93-aa46-28dc1e862e22" providerId="ADAL" clId="{ED150726-7078-4642-8AEF-B5435C5DC93E}" dt="2020-05-06T14:20:05.088" v="104" actId="26606"/>
          <ac:picMkLst>
            <pc:docMk/>
            <pc:sldMk cId="3866863035" sldId="256"/>
            <ac:picMk id="4" creationId="{6D52A2A2-75A6-4910-88A1-DC7D38AD9156}"/>
          </ac:picMkLst>
        </pc:picChg>
      </pc:sldChg>
      <pc:sldChg chg="addSp delSp modSp new mod">
        <pc:chgData name="Mr R STATHAM" userId="1ad595cb-f87f-4f93-aa46-28dc1e862e22" providerId="ADAL" clId="{ED150726-7078-4642-8AEF-B5435C5DC93E}" dt="2020-05-06T14:29:32.628" v="1057" actId="20577"/>
        <pc:sldMkLst>
          <pc:docMk/>
          <pc:sldMk cId="3592983641" sldId="257"/>
        </pc:sldMkLst>
        <pc:spChg chg="mod">
          <ac:chgData name="Mr R STATHAM" userId="1ad595cb-f87f-4f93-aa46-28dc1e862e22" providerId="ADAL" clId="{ED150726-7078-4642-8AEF-B5435C5DC93E}" dt="2020-05-06T14:20:32.951" v="161" actId="20577"/>
          <ac:spMkLst>
            <pc:docMk/>
            <pc:sldMk cId="3592983641" sldId="257"/>
            <ac:spMk id="2" creationId="{49D38414-220F-46F4-B295-01BE8127B0E0}"/>
          </ac:spMkLst>
        </pc:spChg>
        <pc:spChg chg="del">
          <ac:chgData name="Mr R STATHAM" userId="1ad595cb-f87f-4f93-aa46-28dc1e862e22" providerId="ADAL" clId="{ED150726-7078-4642-8AEF-B5435C5DC93E}" dt="2020-05-06T14:20:38.415" v="162" actId="478"/>
          <ac:spMkLst>
            <pc:docMk/>
            <pc:sldMk cId="3592983641" sldId="257"/>
            <ac:spMk id="3" creationId="{57C1272B-B85E-45F4-A14A-9B1657ED08FC}"/>
          </ac:spMkLst>
        </pc:spChg>
        <pc:spChg chg="add mod">
          <ac:chgData name="Mr R STATHAM" userId="1ad595cb-f87f-4f93-aa46-28dc1e862e22" providerId="ADAL" clId="{ED150726-7078-4642-8AEF-B5435C5DC93E}" dt="2020-05-06T14:29:32.628" v="1057" actId="20577"/>
          <ac:spMkLst>
            <pc:docMk/>
            <pc:sldMk cId="3592983641" sldId="257"/>
            <ac:spMk id="5" creationId="{FA9761C9-E088-4CFE-B3F7-E22FCB741388}"/>
          </ac:spMkLst>
        </pc:spChg>
        <pc:picChg chg="add mod">
          <ac:chgData name="Mr R STATHAM" userId="1ad595cb-f87f-4f93-aa46-28dc1e862e22" providerId="ADAL" clId="{ED150726-7078-4642-8AEF-B5435C5DC93E}" dt="2020-05-06T14:28:00.686" v="857" actId="1076"/>
          <ac:picMkLst>
            <pc:docMk/>
            <pc:sldMk cId="3592983641" sldId="257"/>
            <ac:picMk id="4" creationId="{9F33E891-4826-453B-801B-54F07F83E1C1}"/>
          </ac:picMkLst>
        </pc:picChg>
      </pc:sldChg>
      <pc:sldChg chg="addSp delSp modSp add mod">
        <pc:chgData name="Mr R STATHAM" userId="1ad595cb-f87f-4f93-aa46-28dc1e862e22" providerId="ADAL" clId="{ED150726-7078-4642-8AEF-B5435C5DC93E}" dt="2020-05-06T14:49:41.005" v="2149" actId="20577"/>
        <pc:sldMkLst>
          <pc:docMk/>
          <pc:sldMk cId="4131511387" sldId="258"/>
        </pc:sldMkLst>
        <pc:spChg chg="mod">
          <ac:chgData name="Mr R STATHAM" userId="1ad595cb-f87f-4f93-aa46-28dc1e862e22" providerId="ADAL" clId="{ED150726-7078-4642-8AEF-B5435C5DC93E}" dt="2020-05-06T14:48:46.335" v="2050" actId="1076"/>
          <ac:spMkLst>
            <pc:docMk/>
            <pc:sldMk cId="4131511387" sldId="258"/>
            <ac:spMk id="2" creationId="{49D38414-220F-46F4-B295-01BE8127B0E0}"/>
          </ac:spMkLst>
        </pc:spChg>
        <pc:spChg chg="del">
          <ac:chgData name="Mr R STATHAM" userId="1ad595cb-f87f-4f93-aa46-28dc1e862e22" providerId="ADAL" clId="{ED150726-7078-4642-8AEF-B5435C5DC93E}" dt="2020-05-06T14:30:11.842" v="1090" actId="478"/>
          <ac:spMkLst>
            <pc:docMk/>
            <pc:sldMk cId="4131511387" sldId="258"/>
            <ac:spMk id="5" creationId="{FA9761C9-E088-4CFE-B3F7-E22FCB741388}"/>
          </ac:spMkLst>
        </pc:spChg>
        <pc:spChg chg="add mod">
          <ac:chgData name="Mr R STATHAM" userId="1ad595cb-f87f-4f93-aa46-28dc1e862e22" providerId="ADAL" clId="{ED150726-7078-4642-8AEF-B5435C5DC93E}" dt="2020-05-06T14:48:49.516" v="2051" actId="1076"/>
          <ac:spMkLst>
            <pc:docMk/>
            <pc:sldMk cId="4131511387" sldId="258"/>
            <ac:spMk id="7" creationId="{8BB4E4FE-1C31-416F-9912-781D2EB069D8}"/>
          </ac:spMkLst>
        </pc:spChg>
        <pc:spChg chg="add mod">
          <ac:chgData name="Mr R STATHAM" userId="1ad595cb-f87f-4f93-aa46-28dc1e862e22" providerId="ADAL" clId="{ED150726-7078-4642-8AEF-B5435C5DC93E}" dt="2020-05-06T14:43:39.734" v="1703" actId="20577"/>
          <ac:spMkLst>
            <pc:docMk/>
            <pc:sldMk cId="4131511387" sldId="258"/>
            <ac:spMk id="8" creationId="{9BBA2FF8-9DD6-4ACE-883C-117AD47D47FD}"/>
          </ac:spMkLst>
        </pc:spChg>
        <pc:spChg chg="add mod">
          <ac:chgData name="Mr R STATHAM" userId="1ad595cb-f87f-4f93-aa46-28dc1e862e22" providerId="ADAL" clId="{ED150726-7078-4642-8AEF-B5435C5DC93E}" dt="2020-05-06T14:48:54.701" v="2053" actId="14100"/>
          <ac:spMkLst>
            <pc:docMk/>
            <pc:sldMk cId="4131511387" sldId="258"/>
            <ac:spMk id="9" creationId="{82F5A48A-C8F9-4480-837C-E938D39454F6}"/>
          </ac:spMkLst>
        </pc:spChg>
        <pc:spChg chg="add mod">
          <ac:chgData name="Mr R STATHAM" userId="1ad595cb-f87f-4f93-aa46-28dc1e862e22" providerId="ADAL" clId="{ED150726-7078-4642-8AEF-B5435C5DC93E}" dt="2020-05-06T14:49:41.005" v="2149" actId="20577"/>
          <ac:spMkLst>
            <pc:docMk/>
            <pc:sldMk cId="4131511387" sldId="258"/>
            <ac:spMk id="10" creationId="{ACB94DCC-276C-4161-B40B-8701F35A42D0}"/>
          </ac:spMkLst>
        </pc:spChg>
        <pc:picChg chg="add mod">
          <ac:chgData name="Mr R STATHAM" userId="1ad595cb-f87f-4f93-aa46-28dc1e862e22" providerId="ADAL" clId="{ED150726-7078-4642-8AEF-B5435C5DC93E}" dt="2020-05-06T14:33:07.161" v="1121" actId="962"/>
          <ac:picMkLst>
            <pc:docMk/>
            <pc:sldMk cId="4131511387" sldId="258"/>
            <ac:picMk id="3" creationId="{BDF56EEE-AEDE-4D2D-8D33-99D2D89740AC}"/>
          </ac:picMkLst>
        </pc:picChg>
        <pc:picChg chg="del">
          <ac:chgData name="Mr R STATHAM" userId="1ad595cb-f87f-4f93-aa46-28dc1e862e22" providerId="ADAL" clId="{ED150726-7078-4642-8AEF-B5435C5DC93E}" dt="2020-05-06T14:30:09.537" v="1089" actId="478"/>
          <ac:picMkLst>
            <pc:docMk/>
            <pc:sldMk cId="4131511387" sldId="258"/>
            <ac:picMk id="4" creationId="{9F33E891-4826-453B-801B-54F07F83E1C1}"/>
          </ac:picMkLst>
        </pc:picChg>
        <pc:picChg chg="add mod">
          <ac:chgData name="Mr R STATHAM" userId="1ad595cb-f87f-4f93-aa46-28dc1e862e22" providerId="ADAL" clId="{ED150726-7078-4642-8AEF-B5435C5DC93E}" dt="2020-05-06T14:38:25.561" v="1473" actId="1076"/>
          <ac:picMkLst>
            <pc:docMk/>
            <pc:sldMk cId="4131511387" sldId="258"/>
            <ac:picMk id="6" creationId="{4F28CEE4-E10E-484D-9991-C09B249FA6C6}"/>
          </ac:picMkLst>
        </pc:picChg>
      </pc:sldChg>
      <pc:sldMasterChg chg="del delSldLayout">
        <pc:chgData name="Mr R STATHAM" userId="1ad595cb-f87f-4f93-aa46-28dc1e862e22" providerId="ADAL" clId="{ED150726-7078-4642-8AEF-B5435C5DC93E}" dt="2020-05-06T14:20:05.088" v="104" actId="26606"/>
        <pc:sldMasterMkLst>
          <pc:docMk/>
          <pc:sldMasterMk cId="3697407684" sldId="2147483660"/>
        </pc:sldMasterMkLst>
        <pc:sldLayoutChg chg="del">
          <pc:chgData name="Mr R STATHAM" userId="1ad595cb-f87f-4f93-aa46-28dc1e862e22" providerId="ADAL" clId="{ED150726-7078-4642-8AEF-B5435C5DC93E}" dt="2020-05-06T14:20:05.088" v="104" actId="26606"/>
          <pc:sldLayoutMkLst>
            <pc:docMk/>
            <pc:sldMasterMk cId="3697407684" sldId="2147483660"/>
            <pc:sldLayoutMk cId="3618668537" sldId="2147483661"/>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3906067182" sldId="2147483662"/>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4071772973" sldId="2147483663"/>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271295556" sldId="2147483664"/>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203832464" sldId="2147483665"/>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477946053" sldId="2147483666"/>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1603466560" sldId="2147483667"/>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3430113118" sldId="2147483668"/>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1449355634" sldId="2147483669"/>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3054211807" sldId="2147483670"/>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3634713627" sldId="2147483671"/>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2222081114" sldId="2147483672"/>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1857146112" sldId="2147483673"/>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2109489963" sldId="2147483674"/>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3609526593" sldId="2147483675"/>
          </pc:sldLayoutMkLst>
        </pc:sldLayoutChg>
        <pc:sldLayoutChg chg="del">
          <pc:chgData name="Mr R STATHAM" userId="1ad595cb-f87f-4f93-aa46-28dc1e862e22" providerId="ADAL" clId="{ED150726-7078-4642-8AEF-B5435C5DC93E}" dt="2020-05-06T14:20:05.088" v="104" actId="26606"/>
          <pc:sldLayoutMkLst>
            <pc:docMk/>
            <pc:sldMasterMk cId="3697407684" sldId="2147483660"/>
            <pc:sldLayoutMk cId="1004269343" sldId="2147483676"/>
          </pc:sldLayoutMkLst>
        </pc:sldLayoutChg>
      </pc:sldMasterChg>
      <pc:sldMasterChg chg="add addSldLayout">
        <pc:chgData name="Mr R STATHAM" userId="1ad595cb-f87f-4f93-aa46-28dc1e862e22" providerId="ADAL" clId="{ED150726-7078-4642-8AEF-B5435C5DC93E}" dt="2020-05-06T14:20:05.088" v="104" actId="26606"/>
        <pc:sldMasterMkLst>
          <pc:docMk/>
          <pc:sldMasterMk cId="194898472" sldId="2147483744"/>
        </pc:sldMasterMkLst>
        <pc:sldLayoutChg chg="add">
          <pc:chgData name="Mr R STATHAM" userId="1ad595cb-f87f-4f93-aa46-28dc1e862e22" providerId="ADAL" clId="{ED150726-7078-4642-8AEF-B5435C5DC93E}" dt="2020-05-06T14:20:05.088" v="104" actId="26606"/>
          <pc:sldLayoutMkLst>
            <pc:docMk/>
            <pc:sldMasterMk cId="194898472" sldId="2147483744"/>
            <pc:sldLayoutMk cId="2925978034" sldId="2147483733"/>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3552757960" sldId="2147483734"/>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3130718569" sldId="2147483735"/>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3969775570" sldId="2147483736"/>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3985071057" sldId="2147483737"/>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758844932" sldId="2147483738"/>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2134824650" sldId="2147483739"/>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3978697123" sldId="2147483740"/>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2513257617" sldId="2147483741"/>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427657432" sldId="2147483742"/>
          </pc:sldLayoutMkLst>
        </pc:sldLayoutChg>
        <pc:sldLayoutChg chg="add">
          <pc:chgData name="Mr R STATHAM" userId="1ad595cb-f87f-4f93-aa46-28dc1e862e22" providerId="ADAL" clId="{ED150726-7078-4642-8AEF-B5435C5DC93E}" dt="2020-05-06T14:20:05.088" v="104" actId="26606"/>
          <pc:sldLayoutMkLst>
            <pc:docMk/>
            <pc:sldMasterMk cId="194898472" sldId="2147483744"/>
            <pc:sldLayoutMk cId="2772791315" sldId="214748374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5/6/2020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482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69775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5884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7869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51325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765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5/6/2020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7279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8507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5/6/2020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2597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5/6/2020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52757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5/6/2020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3071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5/6/2020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9489847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37" r:id="rId6"/>
    <p:sldLayoutId id="2147483733" r:id="rId7"/>
    <p:sldLayoutId id="2147483734" r:id="rId8"/>
    <p:sldLayoutId id="2147483735" r:id="rId9"/>
    <p:sldLayoutId id="2147483736" r:id="rId10"/>
    <p:sldLayoutId id="214748373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D52A2A2-75A6-4910-88A1-DC7D38AD9156}"/>
              </a:ext>
            </a:extLst>
          </p:cNvPr>
          <p:cNvPicPr>
            <a:picLocks noChangeAspect="1"/>
          </p:cNvPicPr>
          <p:nvPr/>
        </p:nvPicPr>
        <p:blipFill rotWithShape="1">
          <a:blip r:embed="rId2"/>
          <a:srcRect l="5200"/>
          <a:stretch/>
        </p:blipFill>
        <p:spPr>
          <a:xfrm>
            <a:off x="20" y="10"/>
            <a:ext cx="8668492" cy="6857990"/>
          </a:xfrm>
          <a:prstGeom prst="rect">
            <a:avLst/>
          </a:prstGeom>
        </p:spPr>
      </p:pic>
      <p:sp>
        <p:nvSpPr>
          <p:cNvPr id="11" name="Rectangle 10">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A84F8F-4DFA-4FF9-B80B-9D2A007232AD}"/>
              </a:ext>
            </a:extLst>
          </p:cNvPr>
          <p:cNvSpPr>
            <a:spLocks noGrp="1"/>
          </p:cNvSpPr>
          <p:nvPr>
            <p:ph type="ctrTitle"/>
          </p:nvPr>
        </p:nvSpPr>
        <p:spPr>
          <a:xfrm>
            <a:off x="7848600" y="1122363"/>
            <a:ext cx="4023360" cy="3204134"/>
          </a:xfrm>
        </p:spPr>
        <p:txBody>
          <a:bodyPr anchor="b">
            <a:normAutofit/>
          </a:bodyPr>
          <a:lstStyle/>
          <a:p>
            <a:r>
              <a:rPr lang="en-GB" sz="4800"/>
              <a:t>Computer Timeline</a:t>
            </a:r>
          </a:p>
        </p:txBody>
      </p:sp>
      <p:sp>
        <p:nvSpPr>
          <p:cNvPr id="3" name="Subtitle 2">
            <a:extLst>
              <a:ext uri="{FF2B5EF4-FFF2-40B4-BE49-F238E27FC236}">
                <a16:creationId xmlns:a16="http://schemas.microsoft.com/office/drawing/2014/main" id="{635464AA-EF3A-4AAC-88F3-5C50049B6FD8}"/>
              </a:ext>
            </a:extLst>
          </p:cNvPr>
          <p:cNvSpPr>
            <a:spLocks noGrp="1"/>
          </p:cNvSpPr>
          <p:nvPr>
            <p:ph type="subTitle" idx="1"/>
          </p:nvPr>
        </p:nvSpPr>
        <p:spPr>
          <a:xfrm>
            <a:off x="7848600" y="4872922"/>
            <a:ext cx="4023360" cy="1208141"/>
          </a:xfrm>
        </p:spPr>
        <p:txBody>
          <a:bodyPr>
            <a:normAutofit/>
          </a:bodyPr>
          <a:lstStyle/>
          <a:p>
            <a:r>
              <a:rPr lang="en-GB" sz="2000"/>
              <a:t>From Early Beginnings to the Smart Tech Revolution of today</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6863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8414-220F-46F4-B295-01BE8127B0E0}"/>
              </a:ext>
            </a:extLst>
          </p:cNvPr>
          <p:cNvSpPr>
            <a:spLocks noGrp="1"/>
          </p:cNvSpPr>
          <p:nvPr>
            <p:ph type="title"/>
          </p:nvPr>
        </p:nvSpPr>
        <p:spPr/>
        <p:txBody>
          <a:bodyPr/>
          <a:lstStyle/>
          <a:p>
            <a:r>
              <a:rPr lang="en-GB" dirty="0"/>
              <a:t>1940s – WWII and the Colossus</a:t>
            </a:r>
          </a:p>
        </p:txBody>
      </p:sp>
      <p:pic>
        <p:nvPicPr>
          <p:cNvPr id="4" name="Picture 3">
            <a:extLst>
              <a:ext uri="{FF2B5EF4-FFF2-40B4-BE49-F238E27FC236}">
                <a16:creationId xmlns:a16="http://schemas.microsoft.com/office/drawing/2014/main" id="{9F33E891-4826-453B-801B-54F07F83E1C1}"/>
              </a:ext>
            </a:extLst>
          </p:cNvPr>
          <p:cNvPicPr>
            <a:picLocks noChangeAspect="1"/>
          </p:cNvPicPr>
          <p:nvPr/>
        </p:nvPicPr>
        <p:blipFill>
          <a:blip r:embed="rId2"/>
          <a:stretch>
            <a:fillRect/>
          </a:stretch>
        </p:blipFill>
        <p:spPr>
          <a:xfrm>
            <a:off x="261829" y="2151095"/>
            <a:ext cx="5834171" cy="3941795"/>
          </a:xfrm>
          <a:prstGeom prst="rect">
            <a:avLst/>
          </a:prstGeom>
        </p:spPr>
      </p:pic>
      <p:sp>
        <p:nvSpPr>
          <p:cNvPr id="5" name="TextBox 4">
            <a:extLst>
              <a:ext uri="{FF2B5EF4-FFF2-40B4-BE49-F238E27FC236}">
                <a16:creationId xmlns:a16="http://schemas.microsoft.com/office/drawing/2014/main" id="{FA9761C9-E088-4CFE-B3F7-E22FCB741388}"/>
              </a:ext>
            </a:extLst>
          </p:cNvPr>
          <p:cNvSpPr txBox="1"/>
          <p:nvPr/>
        </p:nvSpPr>
        <p:spPr>
          <a:xfrm>
            <a:off x="6199632" y="2056686"/>
            <a:ext cx="5575601" cy="4278094"/>
          </a:xfrm>
          <a:prstGeom prst="rect">
            <a:avLst/>
          </a:prstGeom>
          <a:noFill/>
        </p:spPr>
        <p:txBody>
          <a:bodyPr wrap="square" rtlCol="0">
            <a:spAutoFit/>
          </a:bodyPr>
          <a:lstStyle/>
          <a:p>
            <a:r>
              <a:rPr lang="en-GB" sz="1600" dirty="0"/>
              <a:t>The Colossus computer designed by a team including Tommy Flowers a GPO engineer was made to help in the decryption of the German Lorenz Cipher – a kind of key stream </a:t>
            </a:r>
            <a:r>
              <a:rPr lang="en-GB" sz="1600" dirty="0" err="1"/>
              <a:t>Vernam</a:t>
            </a:r>
            <a:r>
              <a:rPr lang="en-GB" sz="1600" dirty="0"/>
              <a:t> cipher with incredible complexity. </a:t>
            </a:r>
          </a:p>
          <a:p>
            <a:endParaRPr lang="en-GB" sz="1600" dirty="0"/>
          </a:p>
          <a:p>
            <a:r>
              <a:rPr lang="en-GB" sz="1600" dirty="0"/>
              <a:t>You can see in the picture that the machine was very large and had a paper tape drive to input the data.  It has 2000 vacuum tubes (valves) each one roughly equivalent to the transistors using in more modern computers.  (A modern PC may have several billion transistors)  </a:t>
            </a:r>
          </a:p>
          <a:p>
            <a:endParaRPr lang="en-GB" sz="1600" dirty="0"/>
          </a:p>
          <a:p>
            <a:r>
              <a:rPr lang="en-GB" sz="1600" dirty="0"/>
              <a:t>Programs were created using a board of switches rather than a stored set of code.  Even though Colossus was large and quite slow it was much faster than pen and paper that it replaced!</a:t>
            </a:r>
          </a:p>
          <a:p>
            <a:endParaRPr lang="en-GB" sz="1600" dirty="0"/>
          </a:p>
          <a:p>
            <a:r>
              <a:rPr lang="en-GB" sz="1600" dirty="0"/>
              <a:t>It is the first electronic computer as we know it. </a:t>
            </a:r>
          </a:p>
        </p:txBody>
      </p:sp>
    </p:spTree>
    <p:extLst>
      <p:ext uri="{BB962C8B-B14F-4D97-AF65-F5344CB8AC3E}">
        <p14:creationId xmlns:p14="http://schemas.microsoft.com/office/powerpoint/2010/main" val="359298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8414-220F-46F4-B295-01BE8127B0E0}"/>
              </a:ext>
            </a:extLst>
          </p:cNvPr>
          <p:cNvSpPr>
            <a:spLocks noGrp="1"/>
          </p:cNvSpPr>
          <p:nvPr>
            <p:ph type="title"/>
          </p:nvPr>
        </p:nvSpPr>
        <p:spPr>
          <a:xfrm>
            <a:off x="1115568" y="578865"/>
            <a:ext cx="10168128" cy="1179576"/>
          </a:xfrm>
        </p:spPr>
        <p:txBody>
          <a:bodyPr/>
          <a:lstStyle/>
          <a:p>
            <a:r>
              <a:rPr lang="en-GB" dirty="0"/>
              <a:t>1950 / 60 s – Mainframes and Minis</a:t>
            </a:r>
          </a:p>
        </p:txBody>
      </p:sp>
      <p:pic>
        <p:nvPicPr>
          <p:cNvPr id="3" name="Picture 2" descr="IBM 650 system">
            <a:extLst>
              <a:ext uri="{FF2B5EF4-FFF2-40B4-BE49-F238E27FC236}">
                <a16:creationId xmlns:a16="http://schemas.microsoft.com/office/drawing/2014/main" id="{BDF56EEE-AEDE-4D2D-8D33-99D2D89740AC}"/>
              </a:ext>
            </a:extLst>
          </p:cNvPr>
          <p:cNvPicPr>
            <a:picLocks noChangeAspect="1"/>
          </p:cNvPicPr>
          <p:nvPr/>
        </p:nvPicPr>
        <p:blipFill>
          <a:blip r:embed="rId2"/>
          <a:stretch>
            <a:fillRect/>
          </a:stretch>
        </p:blipFill>
        <p:spPr>
          <a:xfrm>
            <a:off x="91071" y="2067509"/>
            <a:ext cx="4112920" cy="2859055"/>
          </a:xfrm>
          <a:prstGeom prst="rect">
            <a:avLst/>
          </a:prstGeom>
        </p:spPr>
      </p:pic>
      <p:pic>
        <p:nvPicPr>
          <p:cNvPr id="6" name="Picture 5">
            <a:extLst>
              <a:ext uri="{FF2B5EF4-FFF2-40B4-BE49-F238E27FC236}">
                <a16:creationId xmlns:a16="http://schemas.microsoft.com/office/drawing/2014/main" id="{4F28CEE4-E10E-484D-9991-C09B249FA6C6}"/>
              </a:ext>
            </a:extLst>
          </p:cNvPr>
          <p:cNvPicPr>
            <a:picLocks noChangeAspect="1"/>
          </p:cNvPicPr>
          <p:nvPr/>
        </p:nvPicPr>
        <p:blipFill>
          <a:blip r:embed="rId3"/>
          <a:stretch>
            <a:fillRect/>
          </a:stretch>
        </p:blipFill>
        <p:spPr>
          <a:xfrm>
            <a:off x="8572500" y="3793088"/>
            <a:ext cx="3619500" cy="2962275"/>
          </a:xfrm>
          <a:prstGeom prst="rect">
            <a:avLst/>
          </a:prstGeom>
        </p:spPr>
      </p:pic>
      <p:sp>
        <p:nvSpPr>
          <p:cNvPr id="7" name="TextBox 6">
            <a:extLst>
              <a:ext uri="{FF2B5EF4-FFF2-40B4-BE49-F238E27FC236}">
                <a16:creationId xmlns:a16="http://schemas.microsoft.com/office/drawing/2014/main" id="{8BB4E4FE-1C31-416F-9912-781D2EB069D8}"/>
              </a:ext>
            </a:extLst>
          </p:cNvPr>
          <p:cNvSpPr txBox="1"/>
          <p:nvPr/>
        </p:nvSpPr>
        <p:spPr>
          <a:xfrm>
            <a:off x="4310743" y="2067509"/>
            <a:ext cx="7613779" cy="1477328"/>
          </a:xfrm>
          <a:prstGeom prst="rect">
            <a:avLst/>
          </a:prstGeom>
          <a:noFill/>
        </p:spPr>
        <p:txBody>
          <a:bodyPr wrap="square" rtlCol="0">
            <a:spAutoFit/>
          </a:bodyPr>
          <a:lstStyle/>
          <a:p>
            <a:r>
              <a:rPr lang="en-GB" dirty="0"/>
              <a:t>The 1950s saw some increased use of computers for large businesses and the military – The American Gov. was very concerned it may fall behind the Soviets in the space race so put a lot of money into developing computer technology as well as communications (that is where the idea of the Internet came from)  </a:t>
            </a:r>
          </a:p>
        </p:txBody>
      </p:sp>
      <p:sp>
        <p:nvSpPr>
          <p:cNvPr id="8" name="TextBox 7">
            <a:extLst>
              <a:ext uri="{FF2B5EF4-FFF2-40B4-BE49-F238E27FC236}">
                <a16:creationId xmlns:a16="http://schemas.microsoft.com/office/drawing/2014/main" id="{9BBA2FF8-9DD6-4ACE-883C-117AD47D47FD}"/>
              </a:ext>
            </a:extLst>
          </p:cNvPr>
          <p:cNvSpPr txBox="1"/>
          <p:nvPr/>
        </p:nvSpPr>
        <p:spPr>
          <a:xfrm>
            <a:off x="91071" y="5131837"/>
            <a:ext cx="4112920" cy="1754326"/>
          </a:xfrm>
          <a:prstGeom prst="rect">
            <a:avLst/>
          </a:prstGeom>
          <a:noFill/>
        </p:spPr>
        <p:txBody>
          <a:bodyPr wrap="square" rtlCol="0">
            <a:spAutoFit/>
          </a:bodyPr>
          <a:lstStyle/>
          <a:p>
            <a:r>
              <a:rPr lang="en-GB" dirty="0"/>
              <a:t>Above is the IBM 650 a room sized “mainframe” computer that was vastly expensive and by today’s standards did not do a great deal! It had enough memory on a rotating drum to store …. 20,000 characters.</a:t>
            </a:r>
          </a:p>
        </p:txBody>
      </p:sp>
      <p:sp>
        <p:nvSpPr>
          <p:cNvPr id="9" name="TextBox 8">
            <a:extLst>
              <a:ext uri="{FF2B5EF4-FFF2-40B4-BE49-F238E27FC236}">
                <a16:creationId xmlns:a16="http://schemas.microsoft.com/office/drawing/2014/main" id="{82F5A48A-C8F9-4480-837C-E938D39454F6}"/>
              </a:ext>
            </a:extLst>
          </p:cNvPr>
          <p:cNvSpPr txBox="1"/>
          <p:nvPr/>
        </p:nvSpPr>
        <p:spPr>
          <a:xfrm>
            <a:off x="4564186" y="3707819"/>
            <a:ext cx="4008314" cy="1477328"/>
          </a:xfrm>
          <a:prstGeom prst="rect">
            <a:avLst/>
          </a:prstGeom>
          <a:solidFill>
            <a:schemeClr val="accent6">
              <a:lumMod val="20000"/>
              <a:lumOff val="80000"/>
            </a:schemeClr>
          </a:solidFill>
        </p:spPr>
        <p:txBody>
          <a:bodyPr wrap="square" rtlCol="0">
            <a:spAutoFit/>
          </a:bodyPr>
          <a:lstStyle/>
          <a:p>
            <a:r>
              <a:rPr lang="en-GB" dirty="0"/>
              <a:t>The computer on the right is a PDP 8 the first what you might call real mini-computer – it sat on a desk unlike the IBM 650 that weighed over 2 tons!</a:t>
            </a:r>
          </a:p>
        </p:txBody>
      </p:sp>
      <p:sp>
        <p:nvSpPr>
          <p:cNvPr id="10" name="TextBox 9">
            <a:extLst>
              <a:ext uri="{FF2B5EF4-FFF2-40B4-BE49-F238E27FC236}">
                <a16:creationId xmlns:a16="http://schemas.microsoft.com/office/drawing/2014/main" id="{ACB94DCC-276C-4161-B40B-8701F35A42D0}"/>
              </a:ext>
            </a:extLst>
          </p:cNvPr>
          <p:cNvSpPr txBox="1"/>
          <p:nvPr/>
        </p:nvSpPr>
        <p:spPr>
          <a:xfrm>
            <a:off x="4564186" y="5270416"/>
            <a:ext cx="4008314" cy="1477328"/>
          </a:xfrm>
          <a:prstGeom prst="rect">
            <a:avLst/>
          </a:prstGeom>
          <a:solidFill>
            <a:schemeClr val="accent6">
              <a:lumMod val="20000"/>
              <a:lumOff val="80000"/>
            </a:schemeClr>
          </a:solidFill>
        </p:spPr>
        <p:txBody>
          <a:bodyPr wrap="square" rtlCol="0">
            <a:spAutoFit/>
          </a:bodyPr>
          <a:lstStyle/>
          <a:p>
            <a:r>
              <a:rPr lang="en-GB" dirty="0"/>
              <a:t>The PDP 8 had 4K of ram as standard – and cost $7700 in 1965 – You could upgrade the memory to 32K for another $725 It still used a paper tape drive to input </a:t>
            </a:r>
            <a:r>
              <a:rPr lang="en-GB"/>
              <a:t>data.</a:t>
            </a:r>
            <a:endParaRPr lang="en-GB" dirty="0"/>
          </a:p>
        </p:txBody>
      </p:sp>
    </p:spTree>
    <p:extLst>
      <p:ext uri="{BB962C8B-B14F-4D97-AF65-F5344CB8AC3E}">
        <p14:creationId xmlns:p14="http://schemas.microsoft.com/office/powerpoint/2010/main" val="4131511387"/>
      </p:ext>
    </p:extLst>
  </p:cSld>
  <p:clrMapOvr>
    <a:masterClrMapping/>
  </p:clrMapOvr>
</p:sld>
</file>

<file path=ppt/theme/theme1.xml><?xml version="1.0" encoding="utf-8"?>
<a:theme xmlns:a="http://schemas.openxmlformats.org/drawingml/2006/main" name="AccentBoxVTI">
  <a:themeElements>
    <a:clrScheme name="AnalogousFromRegularSeedLeftStep">
      <a:dk1>
        <a:srgbClr val="000000"/>
      </a:dk1>
      <a:lt1>
        <a:srgbClr val="FFFFFF"/>
      </a:lt1>
      <a:dk2>
        <a:srgbClr val="412F24"/>
      </a:dk2>
      <a:lt2>
        <a:srgbClr val="E8E3E2"/>
      </a:lt2>
      <a:accent1>
        <a:srgbClr val="4CAFC1"/>
      </a:accent1>
      <a:accent2>
        <a:srgbClr val="3BB193"/>
      </a:accent2>
      <a:accent3>
        <a:srgbClr val="47B56B"/>
      </a:accent3>
      <a:accent4>
        <a:srgbClr val="45B13B"/>
      </a:accent4>
      <a:accent5>
        <a:srgbClr val="7CB145"/>
      </a:accent5>
      <a:accent6>
        <a:srgbClr val="9FA838"/>
      </a:accent6>
      <a:hlink>
        <a:srgbClr val="C35E4B"/>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Facet</Template>
  <TotalTime>31</TotalTime>
  <Words>335</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Avenir Next LT Pro</vt:lpstr>
      <vt:lpstr>Calibri</vt:lpstr>
      <vt:lpstr>AccentBoxVTI</vt:lpstr>
      <vt:lpstr>Computer Timeline</vt:lpstr>
      <vt:lpstr>1940s – WWII and the Colossus</vt:lpstr>
      <vt:lpstr>1950 / 60 s – Mainframes and Minis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Timeline</dc:title>
  <dc:creator>Mr R STATHAM</dc:creator>
  <cp:lastModifiedBy>Mr R STATHAM</cp:lastModifiedBy>
  <cp:revision>1</cp:revision>
  <dcterms:created xsi:type="dcterms:W3CDTF">2020-05-06T14:18:40Z</dcterms:created>
  <dcterms:modified xsi:type="dcterms:W3CDTF">2020-05-06T14:49:43Z</dcterms:modified>
</cp:coreProperties>
</file>