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28558-BB4E-44CB-AB92-E6B798A89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8C182-126F-4CB4-A87C-5218B7A18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62416-E17E-45EF-99CE-36E2F6B2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7C259-509A-4940-9576-313361609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FCFC1-227E-4FD6-883A-C9D2D22D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59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643F8-A737-4483-A8D9-1F5DD075F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58690-34A3-476D-B1E4-75CBECC4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54FCD-F622-452D-8ADD-7B4CBCF4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198D5-227F-4507-95BB-2308B45E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B1CF3-ED4C-40D9-866C-F8FAF2EC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78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2CCC5-D6BE-4356-BDEE-667384367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DE8E-3954-4379-A549-1EB713886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8C9E-CBFF-4C15-8167-E95266FF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FDCFD-5C96-4A16-8586-0B446A7E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55EFD-961A-4714-A5E2-C04394B18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64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14B9-25A1-42F1-8819-6A09492E4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E5F6-5334-4545-9E54-A74810F1A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D5905-538C-4B47-B33B-4CFDB589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BBADF-5C24-484E-A946-AFF0E62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DCA70-E99E-4D42-A79F-9E2502FC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2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0C4B-D50F-4742-B303-5E6EF739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8EB93-32A1-479B-AE99-E0E176713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B5B7C-530A-4062-BCA4-CB5D549A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CCB71-02CB-4B99-8461-198D33650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EA08E-8987-495E-A5F0-72AFDCC1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61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9C114-FF15-4615-900D-DD956D41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2C324-82D4-4C4C-B2CC-64062DE58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144C0-8E36-453E-89DC-CD7EE9DE9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CD9B4-9F11-4424-AAD8-6FE1D61D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D5333-0E92-4178-A02C-AD3E778DF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2CD11-B882-4FD9-BEDC-E53E29DC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1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370CA-61E9-4305-93D1-09B42D7F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04E5A-C933-4A99-A7AC-F32FECB13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5352B-BDA9-49A5-BE59-B5D84505E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D57289-CFE9-4308-9AC9-CC52197E5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D813A-BA20-4AF6-9203-BEC9BD20D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D66F8-9714-43B0-975B-54F0A6BF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EDDBB-3877-47F1-B5E4-18185B6D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630FD1-8538-4082-AE74-716A45A3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4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D48B-E1A8-44EB-9B42-2FEEE6FE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AAEC3-CC57-45DD-93C5-8FF12C92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4403F-981F-4092-B71C-98F06F4F0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B3AE9C-2145-4FB2-B0DB-4D92DD1E3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28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C995B4-3ED5-4BFC-BC0A-0D13F459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A90E71-6902-49A8-B0BA-9AB85C568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31103-09D1-487C-93F8-56DCB6EC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4F3F2-A8AF-4FDD-885A-F1804471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31C8-07F1-4D41-928F-C398F7D63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6FFCA4-BE4E-4C4C-9310-220610942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1E92A-AE9B-47F6-BD58-3EDD1C5C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A31A37-DA17-417A-BEE6-86E4F25D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CCA65-B565-440E-B8D7-A8FFA7CC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6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1D26-9EE0-4695-B030-81776F43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628933-8526-4C5C-8024-E64A7A841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57D54-8D31-4CA0-AF54-DDB978C2C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5065F-456C-41EB-B161-DA1AC762F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0473-CF8A-401B-906A-4A4C6DD7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9DCB2-881A-4C05-B062-801C14A0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32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A4E8B2-FEFE-472D-812C-A4EBCD12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D68CF-5323-460A-B000-433C82789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F268D-9804-4495-AB70-2F45E3D4F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7CA45-75A0-44CC-8421-4C1CBF20CA4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D132-AEC2-48B7-93FD-4CCF93A1C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219AB-97E4-43F6-A63E-47959BFE8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36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17F0B5-D30A-4C20-A7D4-895FA44FC25D}"/>
              </a:ext>
            </a:extLst>
          </p:cNvPr>
          <p:cNvSpPr txBox="1"/>
          <p:nvPr/>
        </p:nvSpPr>
        <p:spPr>
          <a:xfrm>
            <a:off x="1126156" y="1020277"/>
            <a:ext cx="95675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Lesson: Computational Thinking Y8 - Mazes</a:t>
            </a:r>
          </a:p>
          <a:p>
            <a:endParaRPr lang="en-GB" sz="3600" dirty="0"/>
          </a:p>
          <a:p>
            <a:r>
              <a:rPr lang="en-GB" sz="3600" dirty="0"/>
              <a:t>Name:</a:t>
            </a:r>
          </a:p>
          <a:p>
            <a:r>
              <a:rPr lang="en-GB" sz="3600" dirty="0"/>
              <a:t>Form:</a:t>
            </a:r>
          </a:p>
          <a:p>
            <a:r>
              <a:rPr lang="en-GB" sz="3600" dirty="0"/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391886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A5FFB0-A790-4CE5-BB4F-1E5F4C432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362" y="309562"/>
            <a:ext cx="7153275" cy="62388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FA3071-81C6-4724-A49E-10FE471926CC}"/>
              </a:ext>
            </a:extLst>
          </p:cNvPr>
          <p:cNvSpPr txBox="1"/>
          <p:nvPr/>
        </p:nvSpPr>
        <p:spPr>
          <a:xfrm>
            <a:off x="231006" y="309562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 Maze</a:t>
            </a:r>
          </a:p>
        </p:txBody>
      </p:sp>
    </p:spTree>
    <p:extLst>
      <p:ext uri="{BB962C8B-B14F-4D97-AF65-F5344CB8AC3E}">
        <p14:creationId xmlns:p14="http://schemas.microsoft.com/office/powerpoint/2010/main" val="428382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DDC2-47C8-4056-A757-EA035545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algorithm for my first maze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023-85B8-4C54-9F57-86A02B7D8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31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A5FFB0-A790-4CE5-BB4F-1E5F4C432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362" y="309562"/>
            <a:ext cx="7153275" cy="62388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8D3938-2584-45FC-B502-14B9923C7248}"/>
              </a:ext>
            </a:extLst>
          </p:cNvPr>
          <p:cNvSpPr txBox="1"/>
          <p:nvPr/>
        </p:nvSpPr>
        <p:spPr>
          <a:xfrm>
            <a:off x="231006" y="309562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Second Maze – Random Dice</a:t>
            </a:r>
          </a:p>
        </p:txBody>
      </p:sp>
    </p:spTree>
    <p:extLst>
      <p:ext uri="{BB962C8B-B14F-4D97-AF65-F5344CB8AC3E}">
        <p14:creationId xmlns:p14="http://schemas.microsoft.com/office/powerpoint/2010/main" val="164519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DDC2-47C8-4056-A757-EA035545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algorithm for my second maze using random dice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023-85B8-4C54-9F57-86A02B7D8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40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My algorithm for my first maze</vt:lpstr>
      <vt:lpstr>PowerPoint Presentation</vt:lpstr>
      <vt:lpstr>My algorithm for my second maze using random dice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Gurdip Bains</dc:creator>
  <cp:lastModifiedBy>Gurdip Bains</cp:lastModifiedBy>
  <cp:revision>2</cp:revision>
  <dcterms:created xsi:type="dcterms:W3CDTF">2019-12-12T10:53:52Z</dcterms:created>
  <dcterms:modified xsi:type="dcterms:W3CDTF">2019-12-12T10:57:07Z</dcterms:modified>
</cp:coreProperties>
</file>